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4630400" cy="8229600"/>
  <p:notesSz cx="8229600" cy="14630400"/>
  <p:embeddedFontLst>
    <p:embeddedFont>
      <p:font typeface="Prata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aleway" panose="020B060402020202020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A KARTHIK" userId="0d69aca962621e78" providerId="LiveId" clId="{D773EA2D-D382-44CC-A1FC-1FFFF224C251}"/>
    <pc:docChg chg="undo custSel modSld">
      <pc:chgData name="BALA KARTHIK" userId="0d69aca962621e78" providerId="LiveId" clId="{D773EA2D-D382-44CC-A1FC-1FFFF224C251}" dt="2024-09-12T13:29:46.663" v="78" actId="207"/>
      <pc:docMkLst>
        <pc:docMk/>
      </pc:docMkLst>
      <pc:sldChg chg="delSp modSp mod">
        <pc:chgData name="BALA KARTHIK" userId="0d69aca962621e78" providerId="LiveId" clId="{D773EA2D-D382-44CC-A1FC-1FFFF224C251}" dt="2024-09-12T13:29:46.663" v="78" actId="207"/>
        <pc:sldMkLst>
          <pc:docMk/>
          <pc:sldMk cId="0" sldId="256"/>
        </pc:sldMkLst>
        <pc:spChg chg="del">
          <ac:chgData name="BALA KARTHIK" userId="0d69aca962621e78" providerId="LiveId" clId="{D773EA2D-D382-44CC-A1FC-1FFFF224C251}" dt="2024-09-12T13:23:00.383" v="1" actId="21"/>
          <ac:spMkLst>
            <pc:docMk/>
            <pc:sldMk cId="0" sldId="256"/>
            <ac:spMk id="5" creationId="{00000000-0000-0000-0000-000000000000}"/>
          </ac:spMkLst>
        </pc:spChg>
        <pc:spChg chg="mod">
          <ac:chgData name="BALA KARTHIK" userId="0d69aca962621e78" providerId="LiveId" clId="{D773EA2D-D382-44CC-A1FC-1FFFF224C251}" dt="2024-09-12T13:29:46.663" v="78" actId="207"/>
          <ac:spMkLst>
            <pc:docMk/>
            <pc:sldMk cId="0" sldId="256"/>
            <ac:spMk id="7" creationId="{00000000-0000-0000-0000-000000000000}"/>
          </ac:spMkLst>
        </pc:spChg>
        <pc:picChg chg="del">
          <ac:chgData name="BALA KARTHIK" userId="0d69aca962621e78" providerId="LiveId" clId="{D773EA2D-D382-44CC-A1FC-1FFFF224C251}" dt="2024-09-12T13:22:56.845" v="0" actId="21"/>
          <ac:picMkLst>
            <pc:docMk/>
            <pc:sldMk cId="0" sldId="256"/>
            <ac:picMk id="6" creationId="{00000000-0000-0000-0000-000000000000}"/>
          </ac:picMkLst>
        </pc:picChg>
      </pc:sldChg>
      <pc:sldChg chg="modSp mod">
        <pc:chgData name="BALA KARTHIK" userId="0d69aca962621e78" providerId="LiveId" clId="{D773EA2D-D382-44CC-A1FC-1FFFF224C251}" dt="2024-09-12T13:28:09.813" v="74" actId="1035"/>
        <pc:sldMkLst>
          <pc:docMk/>
          <pc:sldMk cId="0" sldId="263"/>
        </pc:sldMkLst>
        <pc:picChg chg="mod">
          <ac:chgData name="BALA KARTHIK" userId="0d69aca962621e78" providerId="LiveId" clId="{D773EA2D-D382-44CC-A1FC-1FFFF224C251}" dt="2024-09-12T13:28:09.813" v="74" actId="1035"/>
          <ac:picMkLst>
            <pc:docMk/>
            <pc:sldMk cId="0" sldId="263"/>
            <ac:picMk id="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2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9339" y="1488558"/>
            <a:ext cx="801694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Home System Design Using </a:t>
            </a:r>
            <a:r>
              <a:rPr lang="en-IN" sz="66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IN" sz="6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Integrated Voice Commands</a:t>
            </a:r>
            <a:endParaRPr lang="en-IN" sz="66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51265" y="6889046"/>
            <a:ext cx="2902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r>
              <a:rPr lang="en-IN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SK.Shamshad</a:t>
            </a: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(192211213)</a:t>
            </a:r>
          </a:p>
          <a:p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Janani(192211958)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70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0727" y="3026319"/>
            <a:ext cx="81977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</a:p>
          <a:p>
            <a:r>
              <a:rPr lang="en-IN" sz="9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YOU</a:t>
            </a:r>
            <a:endParaRPr lang="en-IN" sz="96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mart Home Automation - Audio Galle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165" y="1095153"/>
            <a:ext cx="6787485" cy="569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504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0698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 to Smart Home Devices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8818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Smart home devices are transforming the way we live. These connected devices offer convenience, comfort, and enhanced control over your home environment.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834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Voice Command Integration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4117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Imagine controlling your lights, music, and thermostat with just your voice! Voice assistants like Amazon Alexa and Google Assistant have made voice control seamless and convenient.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3401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990243" y="4425196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43401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Effortless Control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483060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Control your devices with simple commands.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43401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7"/>
          <p:cNvSpPr/>
          <p:nvPr/>
        </p:nvSpPr>
        <p:spPr>
          <a:xfrm>
            <a:off x="4836319" y="4425196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22583" y="434018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Hands-Free Convenience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22583" y="518493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Free your hands for other tasks.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3927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943451" y="6477714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6392704"/>
            <a:ext cx="31590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Enhanced Accessibility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30906" y="688312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Voice control is beneficial for those with mobility challenges.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2749"/>
            <a:ext cx="57934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Mobile App Interface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515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Smart home apps provide a centralized hub for managing your devices from anywhere. These apps offer customization, scheduling, and monitoring capabilities.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Remote Control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4407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Manage your home from anywhere with an internet connection.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362926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Customization and Scheduling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529840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Set schedules, create routines, and personalize settings.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362926"/>
            <a:ext cx="39153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Monitoring and Notifications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94407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Receive alerts about activity, temperature changes, or security events.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4814" y="576739"/>
            <a:ext cx="6859310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Home Automation and Control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34814" y="1433632"/>
            <a:ext cx="7847171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Smart home devices can automate everyday tasks, such as turning off lights, adjusting temperature, and locking doors.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401276" y="2234684"/>
            <a:ext cx="22860" cy="5418058"/>
          </a:xfrm>
          <a:prstGeom prst="roundRect">
            <a:avLst>
              <a:gd name="adj" fmla="val 121582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6598265" y="2639973"/>
            <a:ext cx="648414" cy="22860"/>
          </a:xfrm>
          <a:prstGeom prst="roundRect">
            <a:avLst>
              <a:gd name="adj" fmla="val 121582"/>
            </a:avLst>
          </a:prstGeom>
          <a:solidFill>
            <a:srgbClr val="535455"/>
          </a:solidFill>
          <a:ln/>
        </p:spPr>
      </p:sp>
      <p:sp>
        <p:nvSpPr>
          <p:cNvPr id="7" name="Shape 4"/>
          <p:cNvSpPr/>
          <p:nvPr/>
        </p:nvSpPr>
        <p:spPr>
          <a:xfrm>
            <a:off x="6204287" y="2443043"/>
            <a:ext cx="416838" cy="41683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6364665" y="2512457"/>
            <a:ext cx="95964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431762" y="2419945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Smart Lighting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7431762" y="2820472"/>
            <a:ext cx="6550223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Control light intensity and color, set schedules, and create mood-enhancing lighting scenes.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598265" y="4188976"/>
            <a:ext cx="648414" cy="22860"/>
          </a:xfrm>
          <a:prstGeom prst="roundRect">
            <a:avLst>
              <a:gd name="adj" fmla="val 121582"/>
            </a:avLst>
          </a:prstGeom>
          <a:solidFill>
            <a:srgbClr val="535455"/>
          </a:solidFill>
          <a:ln/>
        </p:spPr>
      </p:sp>
      <p:sp>
        <p:nvSpPr>
          <p:cNvPr id="12" name="Shape 9"/>
          <p:cNvSpPr/>
          <p:nvPr/>
        </p:nvSpPr>
        <p:spPr>
          <a:xfrm>
            <a:off x="6204287" y="3992047"/>
            <a:ext cx="416838" cy="41683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6327517" y="4061460"/>
            <a:ext cx="170378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431762" y="3968948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Smart Thermostats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7431762" y="4369475"/>
            <a:ext cx="655022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 heating and cooling for energy efficiency and comfort.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598265" y="5441633"/>
            <a:ext cx="648414" cy="22860"/>
          </a:xfrm>
          <a:prstGeom prst="roundRect">
            <a:avLst>
              <a:gd name="adj" fmla="val 121582"/>
            </a:avLst>
          </a:prstGeom>
          <a:solidFill>
            <a:srgbClr val="535455"/>
          </a:solidFill>
          <a:ln/>
        </p:spPr>
      </p:sp>
      <p:sp>
        <p:nvSpPr>
          <p:cNvPr id="17" name="Shape 14"/>
          <p:cNvSpPr/>
          <p:nvPr/>
        </p:nvSpPr>
        <p:spPr>
          <a:xfrm>
            <a:off x="6204287" y="5244703"/>
            <a:ext cx="416838" cy="41683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8" name="Text 15"/>
          <p:cNvSpPr/>
          <p:nvPr/>
        </p:nvSpPr>
        <p:spPr>
          <a:xfrm>
            <a:off x="6326445" y="5314117"/>
            <a:ext cx="172403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431762" y="5221605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Smart Appliances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7431762" y="5622131"/>
            <a:ext cx="6550223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Control appliances remotely, monitor their status, and receive notifications for maintenance.</a:t>
            </a:r>
            <a:endParaRPr lang="en-US" sz="1450" dirty="0"/>
          </a:p>
        </p:txBody>
      </p:sp>
      <p:sp>
        <p:nvSpPr>
          <p:cNvPr id="21" name="Shape 18"/>
          <p:cNvSpPr/>
          <p:nvPr/>
        </p:nvSpPr>
        <p:spPr>
          <a:xfrm>
            <a:off x="6598265" y="6990636"/>
            <a:ext cx="648414" cy="22860"/>
          </a:xfrm>
          <a:prstGeom prst="roundRect">
            <a:avLst>
              <a:gd name="adj" fmla="val 121582"/>
            </a:avLst>
          </a:prstGeom>
          <a:solidFill>
            <a:srgbClr val="535455"/>
          </a:solidFill>
          <a:ln/>
        </p:spPr>
      </p:sp>
      <p:sp>
        <p:nvSpPr>
          <p:cNvPr id="22" name="Shape 19"/>
          <p:cNvSpPr/>
          <p:nvPr/>
        </p:nvSpPr>
        <p:spPr>
          <a:xfrm>
            <a:off x="6204287" y="6793706"/>
            <a:ext cx="416838" cy="41683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3" name="Text 20"/>
          <p:cNvSpPr/>
          <p:nvPr/>
        </p:nvSpPr>
        <p:spPr>
          <a:xfrm>
            <a:off x="6331327" y="6863120"/>
            <a:ext cx="162639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150" dirty="0"/>
          </a:p>
        </p:txBody>
      </p:sp>
      <p:sp>
        <p:nvSpPr>
          <p:cNvPr id="24" name="Text 21"/>
          <p:cNvSpPr/>
          <p:nvPr/>
        </p:nvSpPr>
        <p:spPr>
          <a:xfrm>
            <a:off x="7431762" y="6770608"/>
            <a:ext cx="2636758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Smart Security Systems</a:t>
            </a:r>
            <a:endParaRPr lang="en-US" sz="1800" dirty="0"/>
          </a:p>
        </p:txBody>
      </p:sp>
      <p:sp>
        <p:nvSpPr>
          <p:cNvPr id="25" name="Text 22"/>
          <p:cNvSpPr/>
          <p:nvPr/>
        </p:nvSpPr>
        <p:spPr>
          <a:xfrm>
            <a:off x="7431762" y="7171134"/>
            <a:ext cx="655022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 your home with smart locks, cameras, and motion sensors.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8044"/>
            <a:ext cx="6635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Security and Monitoring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4698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Smart home security systems enhance safety and peace of mind. They provide real-time monitoring, alerts, and remote access.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527941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6507004" y="3754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Smart Doorbells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7004" y="4245173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See who's at your door, even when you're not home.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527941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0398681" y="3754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Security Cameras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98681" y="4245173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Monitor your property from anywhere.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424607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6507004" y="5651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Motion Sensors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07004" y="614183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Detect movement and trigger alerts.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344" y="544473"/>
            <a:ext cx="7758113" cy="1237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Energy Efficiency and Cost Savings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79344" y="2078950"/>
            <a:ext cx="7758113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Smart home devices can optimize energy usage, leading to cost savings and a reduced environmental footprint.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44" y="2935010"/>
            <a:ext cx="990005" cy="15840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66290" y="3133011"/>
            <a:ext cx="2475071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Smart Thermostats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7466290" y="3561040"/>
            <a:ext cx="6471166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Learn your heating and cooling preferences, adjust temperatures automatically, and optimize energy consumption.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344" y="4519017"/>
            <a:ext cx="990005" cy="15840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66290" y="4717018"/>
            <a:ext cx="2475071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Smart Lighting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7466290" y="5145048"/>
            <a:ext cx="6471166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Automate lighting based on occupancy and daylight, reducing wasted energy.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344" y="6103025"/>
            <a:ext cx="990005" cy="158400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66290" y="6301026"/>
            <a:ext cx="2475071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Smart Appliances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7466290" y="6729055"/>
            <a:ext cx="6471166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energy-efficient modes, monitor consumption, and reduce standby energy usage.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922" y="600313"/>
            <a:ext cx="7732157" cy="1260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Compatibility and Interoperability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5922" y="2163723"/>
            <a:ext cx="7732157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 your smart home devices work together seamlessly by considering compatibility and interoperability.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5922" y="3035975"/>
            <a:ext cx="7732157" cy="4593193"/>
          </a:xfrm>
          <a:prstGeom prst="roundRect">
            <a:avLst>
              <a:gd name="adj" fmla="val 65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13542" y="3043595"/>
            <a:ext cx="7716083" cy="57983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916067" y="3172182"/>
            <a:ext cx="2164556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Platform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3491627" y="3172182"/>
            <a:ext cx="2160746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Devices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063377" y="3172182"/>
            <a:ext cx="2164556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13542" y="3623429"/>
            <a:ext cx="7716083" cy="12251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916067" y="3752017"/>
            <a:ext cx="2164556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Amazon Alexa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3491627" y="3752017"/>
            <a:ext cx="2160746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Echo devices, smart lights, thermostats, appliances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063377" y="3752017"/>
            <a:ext cx="2164556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Voice control, scheduling, automation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13542" y="4848582"/>
            <a:ext cx="7716083" cy="15478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16067" y="4977170"/>
            <a:ext cx="2164556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Google Assistant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3491627" y="4977170"/>
            <a:ext cx="2160746" cy="1290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Google Home devices, smart lights, thermostats, appliances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6063377" y="4977170"/>
            <a:ext cx="2164556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Voice control, scheduling, automation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713542" y="6396395"/>
            <a:ext cx="7716083" cy="12251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916067" y="6524982"/>
            <a:ext cx="2164556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Apple HomeKit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3491627" y="6524982"/>
            <a:ext cx="2160746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Apple devices, smart lights, thermostats, appliances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6063377" y="6524982"/>
            <a:ext cx="2164556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Voice control, scheduling, automation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863203"/>
            <a:ext cx="7618690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and Future Trends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7829" y="1824871"/>
            <a:ext cx="7688342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Smart home technology is rapidly evolving. Expect advancements in AI, voice control, and seamless integration for a truly intuitive and personalized experience.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9" y="3057049"/>
            <a:ext cx="519827" cy="5198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7829" y="3784759"/>
            <a:ext cx="3485555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AI-Powered Personalization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27829" y="4234220"/>
            <a:ext cx="3688199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Predictive automation based on user preferences.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853" y="3057049"/>
            <a:ext cx="519827" cy="5198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27853" y="378475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Robotic Assistance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4727853" y="4234220"/>
            <a:ext cx="3688318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Intelligent robots performing household tasks.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29" y="5523548"/>
            <a:ext cx="519827" cy="5198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7829" y="6251258"/>
            <a:ext cx="3033236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Enhanced Voice Control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27829" y="6700718"/>
            <a:ext cx="3688199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More natural and intuitive voice interactions.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853" y="5523548"/>
            <a:ext cx="519827" cy="5198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727853" y="6251258"/>
            <a:ext cx="319694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Seamless Interoperability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4727853" y="6700718"/>
            <a:ext cx="3688318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All devices working together seamlessly.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547</Words>
  <Application>Microsoft Office PowerPoint</Application>
  <PresentationFormat>Custom</PresentationFormat>
  <Paragraphs>89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Times New Roman</vt:lpstr>
      <vt:lpstr>Arial</vt:lpstr>
      <vt:lpstr>Prata</vt:lpstr>
      <vt:lpstr>Calibri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91756</cp:lastModifiedBy>
  <cp:revision>4</cp:revision>
  <dcterms:created xsi:type="dcterms:W3CDTF">2024-09-12T13:21:10Z</dcterms:created>
  <dcterms:modified xsi:type="dcterms:W3CDTF">2024-11-13T03:29:09Z</dcterms:modified>
</cp:coreProperties>
</file>